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3" r:id="rId4"/>
    <p:sldId id="264" r:id="rId5"/>
    <p:sldId id="27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10/10/2017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gnit\Desktop\140%20&#1057;&#1054;&#1053;\&#1042;&#1048;&#1044;&#1045;&#1054;\&#1043;&#1072;&#1084;&#1079;&#1072;&#1090;%20&#1062;&#1072;&#1076;&#1072;&#1089;&#1072;%201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gnit\Desktop\140%20&#1057;&#1054;&#1053;\&#1042;&#1048;&#1044;&#1045;&#1054;\&#1043;&#1072;&#1084;&#1079;&#1072;&#1090;%20&#1062;&#1072;&#1076;&#1072;&#1089;&#1072;%204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gnit\Desktop\140%20&#1057;&#1054;&#1053;\&#1042;&#1048;&#1044;&#1045;&#1054;\&#1043;&#1072;&#1084;&#1079;&#1072;&#1090;%20&#1062;&#1072;&#1076;&#1072;&#1089;&#1072;%205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gnit\Desktop\140%20&#1057;&#1054;&#1053;\&#1042;&#1048;&#1044;&#1045;&#1054;\&#1043;&#1072;&#1084;&#1079;&#1072;&#1090;%20&#1062;&#1072;&#1076;&#1072;&#1089;&#1072;%208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gnit\Desktop\140%20&#1057;&#1054;&#1053;\&#1042;&#1048;&#1044;&#1045;&#1054;\&#1092;&#1086;&#1085;%20&#1043;&#1072;&#1084;&#1079;&#1072;&#1090;%20&#1062;&#1072;&#1076;&#1072;&#1089;&#1072;%2010.mp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534400" cy="685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Расул   </a:t>
            </a:r>
            <a:r>
              <a:rPr lang="ru-RU" sz="4400" b="1" dirty="0" err="1" smtClean="0">
                <a:solidFill>
                  <a:srgbClr val="FFFF00"/>
                </a:solidFill>
              </a:rPr>
              <a:t>Гамзатович</a:t>
            </a:r>
            <a:r>
              <a:rPr lang="ru-RU" sz="4400" b="1" dirty="0" smtClean="0">
                <a:solidFill>
                  <a:srgbClr val="FFFF00"/>
                </a:solidFill>
              </a:rPr>
              <a:t>   Гамзатов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www.stihi.ru/pics/2015/06/04/8722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0"/>
            <a:ext cx="44481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4.infourok.ru/uploads/ex/1040/0003e0cf-1e3db1d0/640/img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 Аварский музыкально-драматический театр имени Г. Цадаса 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 В 1967 году в ауле Цада открыт музей Гамзата Цадасы 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52400"/>
            <a:ext cx="8534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853/00055f82-a993c206/img6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2286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2me0fuzw8a1c5.cloudfront.net/files/img/2351/P717202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4.infourok.ru/uploads/ex/1040/0003e0cf-1e3db1d0/640/img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амзат Цадаса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28600"/>
            <a:ext cx="8458200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амзат Цадаса 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амзат Цадаса 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амзат Цадаса 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.bp.blogspot.com/-8oxeTr4r01M/UanFEV3__BI/AAAAAAAAIQA/oJHIy0pzBhA/s1600/x_171d9a0d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524000"/>
            <a:ext cx="716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Отец  и  сын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 Гамзат Цадаса 1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28600"/>
            <a:ext cx="86106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magnit\Desktop\140 СОН\БАНЕР\img0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763000" cy="533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Классный   час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«УРОКИ   ЖИЗНИ», посвященный   140 – 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летию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  народного  поэта  Дагестана                                    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Гамзата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   </a:t>
            </a:r>
            <a:r>
              <a:rPr lang="ru-RU" sz="3600" b="1" dirty="0" err="1" smtClean="0">
                <a:solidFill>
                  <a:srgbClr val="FFFF00"/>
                </a:solidFill>
                <a:latin typeface="Monotype Corsiva" pitchFamily="66" charset="0"/>
              </a:rPr>
              <a:t>Цадасы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.</a:t>
            </a:r>
            <a:b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9800" y="4343400"/>
            <a:ext cx="289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Провела учитель                       русского языка и литературы Абдурахманова </a:t>
            </a:r>
            <a:r>
              <a:rPr lang="ru-RU" sz="2000" b="1" dirty="0" err="1" smtClean="0"/>
              <a:t>Гульнара</a:t>
            </a:r>
            <a:r>
              <a:rPr lang="ru-RU" sz="2000" b="1" dirty="0" smtClean="0"/>
              <a:t> Магомедовна</a:t>
            </a:r>
            <a:br>
              <a:rPr lang="ru-RU" sz="2000" b="1" dirty="0" smtClean="0"/>
            </a:br>
            <a:r>
              <a:rPr lang="ru-RU" sz="2000" b="1" dirty="0" smtClean="0"/>
              <a:t>октябрь  2017 г.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04800" y="228600"/>
          <a:ext cx="8610600" cy="6429994"/>
        </p:xfrm>
        <a:graphic>
          <a:graphicData uri="http://schemas.openxmlformats.org/presentationml/2006/ole">
            <p:oleObj spid="_x0000_s2049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нига: Дагестанские святыни. . Книга вторая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981200"/>
            <a:ext cx="8534400" cy="4495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7800"/>
            <a:ext cx="8686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Селение </a:t>
            </a:r>
            <a:r>
              <a:rPr lang="ru-RU" sz="3600" b="1" i="1" dirty="0" smtClean="0">
                <a:solidFill>
                  <a:srgbClr val="FFFF00"/>
                </a:solidFill>
              </a:rPr>
              <a:t>  Цада</a:t>
            </a:r>
            <a:r>
              <a:rPr lang="ru-RU" sz="3600" b="1" i="1" dirty="0" smtClean="0">
                <a:solidFill>
                  <a:srgbClr val="FFFF00"/>
                </a:solidFill>
              </a:rPr>
              <a:t>. </a:t>
            </a:r>
            <a:r>
              <a:rPr lang="ru-RU" sz="3600" b="1" i="1" dirty="0" smtClean="0">
                <a:solidFill>
                  <a:srgbClr val="FFFF00"/>
                </a:solidFill>
              </a:rPr>
              <a:t>                                                                                 Дом</a:t>
            </a:r>
            <a:r>
              <a:rPr lang="ru-RU" sz="3600" b="1" i="1" dirty="0" smtClean="0">
                <a:solidFill>
                  <a:srgbClr val="FFFF00"/>
                </a:solidFill>
              </a:rPr>
              <a:t>, </a:t>
            </a:r>
            <a:r>
              <a:rPr lang="ru-RU" sz="3600" b="1" i="1" dirty="0" smtClean="0">
                <a:solidFill>
                  <a:srgbClr val="FFFF00"/>
                </a:solidFill>
              </a:rPr>
              <a:t> в  котором   родился                                                               и   жил   </a:t>
            </a:r>
            <a:r>
              <a:rPr lang="ru-RU" sz="3600" b="1" i="1" dirty="0" smtClean="0">
                <a:solidFill>
                  <a:srgbClr val="FFFF00"/>
                </a:solidFill>
              </a:rPr>
              <a:t>Гамзат </a:t>
            </a:r>
            <a:r>
              <a:rPr lang="ru-RU" sz="3600" b="1" i="1" dirty="0" smtClean="0">
                <a:solidFill>
                  <a:srgbClr val="FFFF00"/>
                </a:solidFill>
              </a:rPr>
              <a:t>  Цадаса</a:t>
            </a:r>
            <a:r>
              <a:rPr lang="ru-RU" sz="3600" b="1" i="1" dirty="0" smtClean="0">
                <a:solidFill>
                  <a:srgbClr val="FFFF00"/>
                </a:solidFill>
              </a:rPr>
              <a:t>. </a:t>
            </a:r>
            <a:r>
              <a:rPr lang="ru-RU" sz="3600" b="1" i="1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Ныне   мемориальный   дом – музей </a:t>
            </a:r>
            <a:r>
              <a:rPr lang="ru-RU" sz="3600" b="1" i="1" dirty="0" smtClean="0">
                <a:solidFill>
                  <a:srgbClr val="FFFF00"/>
                </a:solidFill>
              </a:rPr>
              <a:t>поэта.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28600" y="457200"/>
          <a:ext cx="8536864" cy="5867400"/>
        </p:xfrm>
        <a:graphic>
          <a:graphicData uri="http://schemas.openxmlformats.org/presentationml/2006/ole">
            <p:oleObj spid="_x0000_s27649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2937434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128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cgard.ru/uploads/images/exhibitions/gamzat-tsadasa/tn/gamzat-tsadasa-(7)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28800" y="304800"/>
            <a:ext cx="5410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cgard.ru/uploads/images/exhibitions/gamzat-tsadasa/tn/gamzat-tsadasa-(2)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255</TotalTime>
  <Words>37</Words>
  <PresentationFormat>Экран (4:3)</PresentationFormat>
  <Paragraphs>5</Paragraphs>
  <Slides>21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Слайд</vt:lpstr>
      <vt:lpstr>Слайд 1</vt:lpstr>
      <vt:lpstr>Отец  и  сын</vt:lpstr>
      <vt:lpstr>Классный   час «УРОКИ   ЖИЗНИ», посвященный   140 – летию                                                                        народного  поэта  Дагестана                                    Гамзата   Цадасы. </vt:lpstr>
      <vt:lpstr>Слайд 4</vt:lpstr>
      <vt:lpstr>Селение   Цада.                                                                                  Дом,  в  котором   родился                                                               и   жил   Гамзат   Цадаса.                                                                                                                   Ныне   мемориальный   дом – музей поэта.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Провела учитель русского языка и литературы Абдурахманова Гульнара Магомедовна октябрь  2017 г.</dc:title>
  <dc:creator>Насрулаева</dc:creator>
  <cp:lastModifiedBy>HP</cp:lastModifiedBy>
  <cp:revision>19</cp:revision>
  <dcterms:created xsi:type="dcterms:W3CDTF">2017-10-10T10:32:40Z</dcterms:created>
  <dcterms:modified xsi:type="dcterms:W3CDTF">2017-10-10T20:31:27Z</dcterms:modified>
</cp:coreProperties>
</file>