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68" r:id="rId5"/>
    <p:sldId id="269" r:id="rId6"/>
    <p:sldId id="270" r:id="rId7"/>
    <p:sldId id="275" r:id="rId8"/>
    <p:sldId id="274" r:id="rId9"/>
    <p:sldId id="273" r:id="rId10"/>
    <p:sldId id="271" r:id="rId11"/>
    <p:sldId id="276" r:id="rId12"/>
    <p:sldId id="277" r:id="rId13"/>
    <p:sldId id="278" r:id="rId14"/>
    <p:sldId id="267" r:id="rId15"/>
    <p:sldId id="260" r:id="rId16"/>
    <p:sldId id="261" r:id="rId17"/>
    <p:sldId id="259" r:id="rId18"/>
    <p:sldId id="281" r:id="rId19"/>
    <p:sldId id="282" r:id="rId20"/>
    <p:sldId id="283" r:id="rId21"/>
    <p:sldId id="284" r:id="rId22"/>
    <p:sldId id="264" r:id="rId23"/>
    <p:sldId id="279" r:id="rId24"/>
    <p:sldId id="265" r:id="rId25"/>
    <p:sldId id="285" r:id="rId26"/>
    <p:sldId id="26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E6260EC-8991-4A97-9311-0F611C4AB25C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766CBB-D084-4100-B04A-62E8CDE1B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260EC-8991-4A97-9311-0F611C4AB25C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CBB-D084-4100-B04A-62E8CDE1B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E6260EC-8991-4A97-9311-0F611C4AB25C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766CBB-D084-4100-B04A-62E8CDE1B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260EC-8991-4A97-9311-0F611C4AB25C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CBB-D084-4100-B04A-62E8CDE1B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6260EC-8991-4A97-9311-0F611C4AB25C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5766CBB-D084-4100-B04A-62E8CDE1B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260EC-8991-4A97-9311-0F611C4AB25C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CBB-D084-4100-B04A-62E8CDE1B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260EC-8991-4A97-9311-0F611C4AB25C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CBB-D084-4100-B04A-62E8CDE1B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260EC-8991-4A97-9311-0F611C4AB25C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CBB-D084-4100-B04A-62E8CDE1B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6260EC-8991-4A97-9311-0F611C4AB25C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CBB-D084-4100-B04A-62E8CDE1B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260EC-8991-4A97-9311-0F611C4AB25C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CBB-D084-4100-B04A-62E8CDE1B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260EC-8991-4A97-9311-0F611C4AB25C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CBB-D084-4100-B04A-62E8CDE1B3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E6260EC-8991-4A97-9311-0F611C4AB25C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5766CBB-D084-4100-B04A-62E8CDE1B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gnit\Desktop\&#1044;&#1040;&#1056;&#1057;%20&#1055;&#1048;&#1051;&#1043;&#1048;%20&#1062;1&#1059;&#1053;&#1062;1&#1056;&#1040;&#1043;&#1048;\&#1057;&#1083;&#1086;&#1085;%20&#1080;%20&#1084;&#1091;&#1088;&#1072;&#1074;&#1077;&#1081;.mp4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214290"/>
            <a:ext cx="6286544" cy="2500330"/>
          </a:xfrm>
        </p:spPr>
        <p:txBody>
          <a:bodyPr/>
          <a:lstStyle/>
          <a:p>
            <a:pPr algn="ctr"/>
            <a:r>
              <a:rPr lang="ru-RU" dirty="0" smtClean="0"/>
              <a:t>Авар адабияталъул </a:t>
            </a:r>
            <a:br>
              <a:rPr lang="ru-RU" dirty="0" smtClean="0"/>
            </a:br>
            <a:r>
              <a:rPr lang="ru-RU" dirty="0" smtClean="0"/>
              <a:t>рагьараб дарс. </a:t>
            </a:r>
            <a:br>
              <a:rPr lang="ru-RU" dirty="0" smtClean="0"/>
            </a:br>
            <a:r>
              <a:rPr lang="ru-RU" dirty="0" smtClean="0"/>
              <a:t>6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3929066"/>
            <a:ext cx="5472608" cy="2714643"/>
          </a:xfrm>
        </p:spPr>
        <p:txBody>
          <a:bodyPr>
            <a:normAutofit/>
          </a:bodyPr>
          <a:lstStyle/>
          <a:p>
            <a:r>
              <a:rPr lang="ru-RU" dirty="0" smtClean="0"/>
              <a:t>Дарс х</a:t>
            </a:r>
            <a:r>
              <a:rPr lang="en-US" dirty="0" smtClean="0"/>
              <a:t>I</a:t>
            </a:r>
            <a:r>
              <a:rPr lang="ru-RU" dirty="0" smtClean="0"/>
              <a:t>адур гьабуна авар мац</a:t>
            </a:r>
            <a:r>
              <a:rPr lang="en-US" dirty="0" smtClean="0"/>
              <a:t>I</a:t>
            </a:r>
            <a:r>
              <a:rPr lang="ru-RU" dirty="0" smtClean="0"/>
              <a:t>алъул ва литератураялъул муг</a:t>
            </a:r>
            <a:r>
              <a:rPr lang="en-US" dirty="0" smtClean="0"/>
              <a:t>I</a:t>
            </a:r>
            <a:r>
              <a:rPr lang="ru-RU" dirty="0" smtClean="0"/>
              <a:t>алим Абдурахманова Аминат Тайгибовналъ. МКОУ «Нижнечирюртовская СОШ»</a:t>
            </a:r>
          </a:p>
          <a:p>
            <a:r>
              <a:rPr lang="ru-RU" dirty="0" smtClean="0"/>
              <a:t>им.Абдуллаевой М.Г.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10 Октябрь </a:t>
            </a:r>
            <a:r>
              <a:rPr lang="ru-RU" dirty="0" smtClean="0"/>
              <a:t>2017 сон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1612"/>
            <a:ext cx="3500430" cy="5079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528750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agnit\Desktop\140 СОН\БАНЕР\ФОТО 140 ЛЕТ\im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81439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М.Хизроевас</a:t>
            </a:r>
            <a:r>
              <a:rPr lang="ru-RU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гьесда</a:t>
            </a:r>
            <a:r>
              <a:rPr lang="ru-RU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абуна</a:t>
            </a:r>
            <a:r>
              <a:rPr lang="ru-RU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«Аваразул    Чехов», -  ан.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magnit\Desktop\140 СОН\БАНЕР\ФОТО 140 ЛЕТ\6343-avatar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2643174" cy="2857520"/>
          </a:xfrm>
          <a:prstGeom prst="rect">
            <a:avLst/>
          </a:prstGeom>
          <a:noFill/>
        </p:spPr>
      </p:pic>
      <p:pic>
        <p:nvPicPr>
          <p:cNvPr id="2051" name="Picture 3" descr="C:\Users\magnit\Desktop\140 СОН\БАНЕР\ФОТО 140 ЛЕТ\gamzat-tsadasa-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142984"/>
            <a:ext cx="3786189" cy="3000396"/>
          </a:xfrm>
          <a:prstGeom prst="rect">
            <a:avLst/>
          </a:prstGeom>
          <a:noFill/>
        </p:spPr>
      </p:pic>
      <p:pic>
        <p:nvPicPr>
          <p:cNvPr id="2052" name="Picture 4" descr="C:\Users\magnit\Desktop\140 СОН\БАНЕР\ФОТО 140 ЛЕТ\gamzat-tsadasa-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42"/>
            <a:ext cx="3357554" cy="2786059"/>
          </a:xfrm>
          <a:prstGeom prst="rect">
            <a:avLst/>
          </a:prstGeom>
          <a:noFill/>
        </p:spPr>
      </p:pic>
      <p:pic>
        <p:nvPicPr>
          <p:cNvPr id="2053" name="Picture 5" descr="C:\Users\magnit\Desktop\140 СОН\БАНЕР\ФОТО 140 ЛЕТ\img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357694"/>
            <a:ext cx="3238491" cy="25003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gnit\Desktop\140 СОН\БАНЕР\ФОТО 140 ЛЕТ\chastoyavspominay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141049" cy="5715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608630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Вукъизе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вачун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унев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Х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амзат</a:t>
            </a:r>
            <a:endParaRPr lang="ru-RU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00108"/>
            <a:ext cx="8143900" cy="5857892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439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u="sng" dirty="0" smtClean="0">
                <a:solidFill>
                  <a:srgbClr val="FF0000"/>
                </a:solidFill>
              </a:rPr>
              <a:t>Ц</a:t>
            </a:r>
            <a:r>
              <a:rPr lang="en-US" sz="3200" b="1" u="sng" dirty="0" smtClean="0">
                <a:solidFill>
                  <a:srgbClr val="FF0000"/>
                </a:solidFill>
              </a:rPr>
              <a:t>I</a:t>
            </a:r>
            <a:r>
              <a:rPr lang="ru-RU" sz="3200" b="1" u="sng" dirty="0" err="1" smtClean="0">
                <a:solidFill>
                  <a:srgbClr val="FF0000"/>
                </a:solidFill>
              </a:rPr>
              <a:t>ияб</a:t>
            </a:r>
            <a:r>
              <a:rPr lang="ru-RU" sz="3200" b="1" u="sng" dirty="0" smtClean="0">
                <a:solidFill>
                  <a:srgbClr val="FF0000"/>
                </a:solidFill>
              </a:rPr>
              <a:t> дарс.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Ц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ru-RU" sz="3200" b="1" dirty="0" smtClean="0">
                <a:solidFill>
                  <a:srgbClr val="FF0000"/>
                </a:solidFill>
              </a:rPr>
              <a:t>.Х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ru-RU" sz="3200" b="1" dirty="0" err="1" smtClean="0">
                <a:solidFill>
                  <a:srgbClr val="FF0000"/>
                </a:solidFill>
              </a:rPr>
              <a:t>амзат</a:t>
            </a:r>
            <a:r>
              <a:rPr lang="ru-RU" sz="3200" b="1" dirty="0" smtClean="0">
                <a:solidFill>
                  <a:srgbClr val="FF0000"/>
                </a:solidFill>
              </a:rPr>
              <a:t> «Пилги ц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ru-RU" sz="3200" b="1" dirty="0" err="1" smtClean="0">
                <a:solidFill>
                  <a:srgbClr val="FF0000"/>
                </a:solidFill>
              </a:rPr>
              <a:t>унц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ru-RU" sz="3200" b="1" dirty="0" err="1" smtClean="0">
                <a:solidFill>
                  <a:srgbClr val="FF0000"/>
                </a:solidFill>
              </a:rPr>
              <a:t>раги</a:t>
            </a:r>
            <a:r>
              <a:rPr lang="ru-RU" sz="3200" b="1" dirty="0" smtClean="0">
                <a:solidFill>
                  <a:srgbClr val="FF0000"/>
                </a:solidFill>
              </a:rPr>
              <a:t>»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Басня ккола, лъимал, сатирияб маг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наялъул коч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одалъун яги хабарияб формаялда хъвараб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гьит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инаб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асар.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Баснялъулъ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рук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адамазул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квешал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рахъал, г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унгут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аби къват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вазарун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Баснялъ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емерисеб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мехалъ  г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унгут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аби х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айваназул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х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анч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азул,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жанаваразул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мисалалда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какун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рук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Нилъеда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баснялъулъ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адамасул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калам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къанаг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 гурони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дандч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валаро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0li.ru/lunin_files/lunin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71546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Жакъа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нилъеца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ализе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буго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машгьурав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шаг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адаса Х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амзатица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хъвараб басня «Пилги ц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унц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раги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Гьеб басня буго, лъимал, коч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одалъун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хъвараб.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Х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амзатица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жиндирго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къуваталде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мугъч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вайги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гьабун, ч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ух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араб 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Пилалъул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мисалалдасан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адамасулъ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рекъеч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еб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ух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какулеб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буго. Пил буго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жибго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бихьизе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удияб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амма щибниги г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акълу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гьеч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еб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Ц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унц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буго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бихьизе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гьит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инаб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гьунар к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удияб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shebzuhov.ru/wp-content/uploads/2017/06/%D0%A1%D0%9B%D0%9E%D0%9D-%D0%98-%D0%9C%D0%A3%D0%A0%D0%90%D0%92%D0%AC%D0%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7072362" cy="4429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514744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00570"/>
            <a:ext cx="7786742" cy="114298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Бух</a:t>
            </a:r>
            <a:r>
              <a:rPr lang="en-US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араб   бакъул   къоялъ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еренго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балеб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ц</a:t>
            </a:r>
            <a:r>
              <a:rPr lang="en-US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адакь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Царай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ч</a:t>
            </a:r>
            <a:r>
              <a:rPr lang="en-US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ужу 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ячунеб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Вечералда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рук</a:t>
            </a:r>
            <a:r>
              <a:rPr lang="en-US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ана.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Рокьанщинал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ниг</a:t>
            </a:r>
            <a:r>
              <a:rPr lang="en-US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матал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Кьер-кьераб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гьекъолеб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жо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,-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Гьуинаб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рохалида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Ихтилат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кеп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гьабуна.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Гьекъараб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жоги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рек</a:t>
            </a:r>
            <a:r>
              <a:rPr lang="en-US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ун,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Рак</a:t>
            </a:r>
            <a:r>
              <a:rPr lang="en-US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алде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ч</a:t>
            </a:r>
            <a:r>
              <a:rPr lang="en-US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ух</a:t>
            </a:r>
            <a:r>
              <a:rPr lang="en-US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иги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ккун,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Кутак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бергьараб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цо пил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Гьанже   цебе   лъугьана.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img-fotki.yandex.ru/get/9255/8931520.1f/0_a7f30_64256795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000504"/>
            <a:ext cx="3500430" cy="2857496"/>
          </a:xfrm>
          <a:prstGeom prst="rect">
            <a:avLst/>
          </a:prstGeom>
          <a:noFill/>
        </p:spPr>
      </p:pic>
      <p:pic>
        <p:nvPicPr>
          <p:cNvPr id="30724" name="Picture 4" descr="https://img.filmix.me/torrent_screens/53258/screen_57987ed182b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3496294" cy="2928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43884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143900" cy="1071570"/>
          </a:xfrm>
        </p:spPr>
        <p:txBody>
          <a:bodyPr>
            <a:noAutofit/>
          </a:bodyPr>
          <a:lstStyle/>
          <a:p>
            <a:r>
              <a:rPr lang="ru-RU" sz="32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Бихьизе</a:t>
            </a:r>
            <a:r>
              <a:rPr lang="ru-RU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к</a:t>
            </a:r>
            <a:r>
              <a:rPr lang="en-US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удияб</a:t>
            </a:r>
            <a:r>
              <a:rPr lang="ru-RU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  гьунар гьеч</a:t>
            </a:r>
            <a:r>
              <a:rPr lang="en-US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еб</a:t>
            </a:r>
            <a:r>
              <a:rPr lang="ru-RU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 ч</a:t>
            </a:r>
            <a:r>
              <a:rPr lang="en-US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ух</a:t>
            </a:r>
            <a:r>
              <a:rPr lang="en-US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араб,  г</a:t>
            </a:r>
            <a:r>
              <a:rPr lang="en-US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амал к</a:t>
            </a:r>
            <a:r>
              <a:rPr lang="en-US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удияб</a:t>
            </a:r>
            <a:r>
              <a:rPr lang="ru-RU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пил.</a:t>
            </a:r>
            <a:endParaRPr lang="ru-RU" sz="32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1571612"/>
            <a:ext cx="4786346" cy="5000660"/>
          </a:xfrm>
        </p:spPr>
      </p:pic>
    </p:spTree>
    <p:extLst>
      <p:ext uri="{BB962C8B-B14F-4D97-AF65-F5344CB8AC3E}">
        <p14:creationId xmlns="" xmlns:p14="http://schemas.microsoft.com/office/powerpoint/2010/main" val="60685464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001056" cy="650085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Кицаби</a:t>
            </a:r>
          </a:p>
          <a:p>
            <a:pPr algn="ctr">
              <a:buNone/>
            </a:pPr>
            <a:endParaRPr lang="ru-RU" sz="32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Къуваталда</a:t>
            </a: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рак</a:t>
            </a:r>
            <a:r>
              <a:rPr lang="en-US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ч</a:t>
            </a:r>
            <a:r>
              <a:rPr lang="en-US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 </a:t>
            </a:r>
            <a:r>
              <a:rPr lang="ru-RU" sz="5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къеркьезе</a:t>
            </a: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лъугьунге</a:t>
            </a: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Къабих</a:t>
            </a:r>
            <a:r>
              <a:rPr lang="en-US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лъун чи  </a:t>
            </a:r>
            <a:r>
              <a:rPr lang="ru-RU" sz="5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вихьун</a:t>
            </a: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ч</a:t>
            </a:r>
            <a:r>
              <a:rPr lang="en-US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ух</a:t>
            </a:r>
            <a:r>
              <a:rPr lang="en-US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5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гьабуге</a:t>
            </a: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5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инкъарасул</a:t>
            </a: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зарин </a:t>
            </a:r>
            <a:r>
              <a:rPr lang="ru-RU" sz="5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зазг</a:t>
            </a:r>
            <a:r>
              <a:rPr lang="en-US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 бег</a:t>
            </a:r>
            <a:r>
              <a:rPr lang="en-US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ераб.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14390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5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Эбел – </a:t>
            </a:r>
            <a:r>
              <a:rPr lang="ru-RU" sz="5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инсул</a:t>
            </a:r>
            <a:r>
              <a:rPr lang="ru-RU" sz="5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адаб</a:t>
            </a:r>
            <a:r>
              <a:rPr lang="ru-RU" sz="5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ц</a:t>
            </a:r>
            <a:r>
              <a:rPr lang="en-US" sz="5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уне</a:t>
            </a:r>
            <a:r>
              <a:rPr lang="ru-RU" sz="5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ц</a:t>
            </a:r>
            <a:r>
              <a:rPr lang="en-US" sz="5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en-US" sz="5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5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арасул</a:t>
            </a:r>
            <a:r>
              <a:rPr lang="ru-RU" sz="5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хъатир гьабе, </a:t>
            </a:r>
          </a:p>
          <a:p>
            <a:pPr>
              <a:buNone/>
            </a:pPr>
            <a:r>
              <a:rPr lang="ru-RU" sz="5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Хъизан – лъимал тарбия кьун, </a:t>
            </a:r>
            <a:r>
              <a:rPr lang="ru-RU" sz="5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тадбиралде</a:t>
            </a:r>
            <a:r>
              <a:rPr lang="ru-RU" sz="5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ругьун </a:t>
            </a:r>
            <a:r>
              <a:rPr lang="ru-RU" sz="5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гьаре</a:t>
            </a:r>
            <a:r>
              <a:rPr lang="ru-RU" sz="5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736"/>
            <a:ext cx="7096124" cy="13573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  1</a:t>
            </a:r>
            <a:r>
              <a:rPr lang="en-US" b="1" dirty="0" smtClean="0">
                <a:solidFill>
                  <a:srgbClr val="FF0000"/>
                </a:solidFill>
              </a:rPr>
              <a:t>0 </a:t>
            </a:r>
            <a:r>
              <a:rPr lang="ru-RU" b="1" dirty="0" smtClean="0">
                <a:solidFill>
                  <a:srgbClr val="FF0000"/>
                </a:solidFill>
              </a:rPr>
              <a:t>ОКТЯБРЬ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Тема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Ц</a:t>
            </a:r>
            <a:r>
              <a:rPr lang="en-US" dirty="0" smtClean="0">
                <a:solidFill>
                  <a:srgbClr val="0070C0"/>
                </a:solidFill>
              </a:rPr>
              <a:t>I</a:t>
            </a:r>
            <a:r>
              <a:rPr lang="ru-RU" dirty="0" smtClean="0">
                <a:solidFill>
                  <a:srgbClr val="0070C0"/>
                </a:solidFill>
              </a:rPr>
              <a:t>адаса Х</a:t>
            </a:r>
            <a:r>
              <a:rPr lang="en-US" dirty="0" smtClean="0">
                <a:solidFill>
                  <a:srgbClr val="0070C0"/>
                </a:solidFill>
              </a:rPr>
              <a:t>I</a:t>
            </a:r>
            <a:r>
              <a:rPr lang="ru-RU" dirty="0" smtClean="0">
                <a:solidFill>
                  <a:srgbClr val="0070C0"/>
                </a:solidFill>
              </a:rPr>
              <a:t>амзат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   «</a:t>
            </a:r>
            <a:r>
              <a:rPr lang="ru-RU" dirty="0" smtClean="0">
                <a:solidFill>
                  <a:srgbClr val="0070C0"/>
                </a:solidFill>
              </a:rPr>
              <a:t>Пилги ц</a:t>
            </a:r>
            <a:r>
              <a:rPr lang="en-US" dirty="0" smtClean="0">
                <a:solidFill>
                  <a:srgbClr val="0070C0"/>
                </a:solidFill>
              </a:rPr>
              <a:t>I</a:t>
            </a:r>
            <a:r>
              <a:rPr lang="ru-RU" dirty="0" err="1" smtClean="0">
                <a:solidFill>
                  <a:srgbClr val="0070C0"/>
                </a:solidFill>
              </a:rPr>
              <a:t>унц</a:t>
            </a:r>
            <a:r>
              <a:rPr lang="en-US" dirty="0" smtClean="0">
                <a:solidFill>
                  <a:srgbClr val="0070C0"/>
                </a:solidFill>
              </a:rPr>
              <a:t>I</a:t>
            </a:r>
            <a:r>
              <a:rPr lang="ru-RU" dirty="0" err="1" smtClean="0">
                <a:solidFill>
                  <a:srgbClr val="0070C0"/>
                </a:solidFill>
              </a:rPr>
              <a:t>раги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2214554"/>
            <a:ext cx="3241119" cy="39290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798"/>
            <a:ext cx="2555776" cy="28342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4147294"/>
            <a:ext cx="2193032" cy="27107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2165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001056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Киг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 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уяб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бугониги, 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мунго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дуцаго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веццуге</a:t>
            </a:r>
            <a:endParaRPr lang="ru-RU" sz="5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« Дун» ,«дие», «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дицайилан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ц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харбал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рицунге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54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7858180" cy="67151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Воре 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дуца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цого к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алдиб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аркьалаб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мац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хьихьуге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Мац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алда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ракьа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гьеч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илан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бакьанщинабги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бицунге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894382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Баснялъул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к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иабилеб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бут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аялъ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нилъеда   бич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изабула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х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асил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1000108"/>
            <a:ext cx="3048008" cy="2857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08"/>
            <a:ext cx="3135640" cy="2808312"/>
          </a:xfrm>
          <a:prstGeom prst="rect">
            <a:avLst/>
          </a:prstGeom>
        </p:spPr>
      </p:pic>
      <p:pic>
        <p:nvPicPr>
          <p:cNvPr id="28674" name="Picture 2" descr="http://1prime.ru/images/76656/19/7665619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6"/>
            <a:ext cx="3786181" cy="2571744"/>
          </a:xfrm>
          <a:prstGeom prst="rect">
            <a:avLst/>
          </a:prstGeom>
          <a:noFill/>
        </p:spPr>
      </p:pic>
      <p:pic>
        <p:nvPicPr>
          <p:cNvPr id="28676" name="Picture 4" descr="https://kinozayka.net/uploads/posts/2015-05/1432016538_slon-i-muravey.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269956"/>
            <a:ext cx="3381364" cy="2588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604478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humorial.ru/images/dems/14/dem_148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52950" cy="5572126"/>
          </a:xfrm>
          <a:prstGeom prst="rect">
            <a:avLst/>
          </a:prstGeom>
          <a:noFill/>
        </p:spPr>
      </p:pic>
      <p:pic>
        <p:nvPicPr>
          <p:cNvPr id="34822" name="Picture 6" descr="http://programs-tv.ru/upload/tv/programs/3/227/226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389125"/>
            <a:ext cx="3428992" cy="2468875"/>
          </a:xfrm>
          <a:prstGeom prst="rect">
            <a:avLst/>
          </a:prstGeom>
          <a:noFill/>
        </p:spPr>
      </p:pic>
      <p:pic>
        <p:nvPicPr>
          <p:cNvPr id="34824" name="Picture 8" descr="http://www.wonderfulnature.ru/statji/syln_zhyvotn.files/image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071678"/>
            <a:ext cx="3357546" cy="25181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643446"/>
            <a:ext cx="8001056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Басня   </a:t>
            </a:r>
            <a:r>
              <a:rPr lang="ru-RU" sz="27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пасих</a:t>
            </a:r>
            <a:r>
              <a:rPr lang="en-US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   ц</a:t>
            </a:r>
            <a:r>
              <a:rPr lang="en-US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7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алила</a:t>
            </a: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Рич</a:t>
            </a:r>
            <a:r>
              <a:rPr lang="en-US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7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уларел</a:t>
            </a: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раг</a:t>
            </a:r>
            <a:r>
              <a:rPr lang="en-US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абазе   баян   кьезе.</a:t>
            </a:r>
            <a:b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7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алдохъаби</a:t>
            </a: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т</a:t>
            </a:r>
            <a:r>
              <a:rPr lang="en-US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7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амизе</a:t>
            </a: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басня   </a:t>
            </a:r>
            <a:r>
              <a:rPr lang="ru-RU" sz="27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пасих</a:t>
            </a:r>
            <a:r>
              <a:rPr lang="en-US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го,  </a:t>
            </a:r>
            <a:r>
              <a:rPr lang="ru-RU" sz="27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чвахун</a:t>
            </a: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ц</a:t>
            </a:r>
            <a:r>
              <a:rPr lang="en-US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7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ализе</a:t>
            </a: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1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Словарияб   х</a:t>
            </a:r>
            <a:r>
              <a:rPr lang="en-US" sz="3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алт</a:t>
            </a:r>
            <a:r>
              <a:rPr lang="en-US" sz="3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и.</a:t>
            </a:r>
            <a:r>
              <a:rPr lang="ru-RU" sz="31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Ниг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матал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 бат</a:t>
            </a:r>
            <a:r>
              <a:rPr lang="en-US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– бат</a:t>
            </a:r>
            <a:r>
              <a:rPr lang="en-US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7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ияб</a:t>
            </a: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квен</a:t>
            </a: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Хвенех</a:t>
            </a: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хобот (</a:t>
            </a:r>
            <a:r>
              <a:rPr lang="ru-RU" sz="27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пилалъул</a:t>
            </a: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7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къалал</a:t>
            </a: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алагъоркье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 </a:t>
            </a: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г</a:t>
            </a:r>
            <a:r>
              <a:rPr lang="en-US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7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одаб</a:t>
            </a: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ккана.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38" y="6958013"/>
            <a:ext cx="95249" cy="71437"/>
          </a:xfrm>
        </p:spPr>
      </p:pic>
    </p:spTree>
    <p:extLst>
      <p:ext uri="{BB962C8B-B14F-4D97-AF65-F5344CB8AC3E}">
        <p14:creationId xmlns="" xmlns:p14="http://schemas.microsoft.com/office/powerpoint/2010/main" val="251736389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лон и муравей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85728"/>
            <a:ext cx="8215338" cy="616150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76438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Рокъобе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т1адкъай. 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адаса  Х</a:t>
            </a:r>
            <a:r>
              <a:rPr lang="en-US" sz="27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7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амзатовасул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биография лъазабизе.                                                                  </a:t>
            </a:r>
            <a:r>
              <a:rPr lang="ru-RU" sz="27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Баснялдаса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6   куплет   рек</a:t>
            </a:r>
            <a:r>
              <a:rPr lang="en-US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ехъе лъазабизе.</a:t>
            </a:r>
            <a:endParaRPr lang="ru-RU" sz="2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2285992"/>
            <a:ext cx="6477000" cy="4400550"/>
          </a:xfrm>
        </p:spPr>
      </p:pic>
    </p:spTree>
    <p:extLst>
      <p:ext uri="{BB962C8B-B14F-4D97-AF65-F5344CB8AC3E}">
        <p14:creationId xmlns="" xmlns:p14="http://schemas.microsoft.com/office/powerpoint/2010/main" val="117384425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43900" cy="2571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охъанлъун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лъица  дун 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вахъинавурав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халкъалъ  гьавуна, ва дир библиотека бук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 халкъ, 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халкъалъухъа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босана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халкъалъухъе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кьуна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( Ц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.Х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амзат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608630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адаса    х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амзатил    биография</a:t>
            </a:r>
            <a:endParaRPr lang="ru-RU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286776" cy="607220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b="1" i="1" dirty="0" smtClean="0">
                <a:solidFill>
                  <a:srgbClr val="0070C0"/>
                </a:solidFill>
              </a:rPr>
              <a:t>Ц</a:t>
            </a:r>
            <a:r>
              <a:rPr lang="en-US" b="1" i="1" dirty="0" err="1" smtClean="0">
                <a:solidFill>
                  <a:srgbClr val="0070C0"/>
                </a:solidFill>
              </a:rPr>
              <a:t>I</a:t>
            </a:r>
            <a:r>
              <a:rPr lang="ru-RU" b="1" i="1" dirty="0" smtClean="0">
                <a:solidFill>
                  <a:srgbClr val="0070C0"/>
                </a:solidFill>
              </a:rPr>
              <a:t>адаса ХIамзат гьавуна 1877 соналъул 21 </a:t>
            </a:r>
            <a:r>
              <a:rPr lang="ru-RU" b="1" i="1" dirty="0" err="1" smtClean="0">
                <a:solidFill>
                  <a:srgbClr val="0070C0"/>
                </a:solidFill>
              </a:rPr>
              <a:t>августалда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Хунзахъ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районалъул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ЦIада</a:t>
            </a:r>
            <a:r>
              <a:rPr lang="ru-RU" b="1" i="1" dirty="0" smtClean="0">
                <a:solidFill>
                  <a:srgbClr val="0070C0"/>
                </a:solidFill>
              </a:rPr>
              <a:t> росулъ </a:t>
            </a:r>
            <a:r>
              <a:rPr lang="ru-RU" b="1" i="1" dirty="0" err="1" smtClean="0">
                <a:solidFill>
                  <a:srgbClr val="0070C0"/>
                </a:solidFill>
              </a:rPr>
              <a:t>мискинав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векьарухъан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Юсупил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МухIамил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хъизаналда</a:t>
            </a:r>
            <a:r>
              <a:rPr lang="ru-RU" b="1" i="1" dirty="0" smtClean="0">
                <a:solidFill>
                  <a:srgbClr val="0070C0"/>
                </a:solidFill>
              </a:rPr>
              <a:t>. </a:t>
            </a:r>
            <a:r>
              <a:rPr lang="ru-RU" b="1" i="1" dirty="0" err="1" smtClean="0">
                <a:solidFill>
                  <a:srgbClr val="0070C0"/>
                </a:solidFill>
              </a:rPr>
              <a:t>ХIамзатица</a:t>
            </a:r>
            <a:r>
              <a:rPr lang="ru-RU" b="1" i="1" dirty="0" smtClean="0">
                <a:solidFill>
                  <a:srgbClr val="0070C0"/>
                </a:solidFill>
              </a:rPr>
              <a:t> 8 сон бараб </a:t>
            </a:r>
            <a:r>
              <a:rPr lang="ru-RU" b="1" i="1" dirty="0" err="1" smtClean="0">
                <a:solidFill>
                  <a:srgbClr val="0070C0"/>
                </a:solidFill>
              </a:rPr>
              <a:t>мехалъго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хун</a:t>
            </a:r>
            <a:r>
              <a:rPr lang="ru-RU" b="1" i="1" dirty="0" smtClean="0">
                <a:solidFill>
                  <a:srgbClr val="0070C0"/>
                </a:solidFill>
              </a:rPr>
              <a:t> вуго гьесул эмен. Эбелги </a:t>
            </a:r>
            <a:r>
              <a:rPr lang="ru-RU" b="1" i="1" dirty="0" err="1" smtClean="0">
                <a:solidFill>
                  <a:srgbClr val="0070C0"/>
                </a:solidFill>
              </a:rPr>
              <a:t>хун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йиго</a:t>
            </a:r>
            <a:r>
              <a:rPr lang="ru-RU" b="1" i="1" dirty="0" smtClean="0">
                <a:solidFill>
                  <a:srgbClr val="0070C0"/>
                </a:solidFill>
              </a:rPr>
              <a:t>, эмен </a:t>
            </a:r>
            <a:r>
              <a:rPr lang="ru-RU" b="1" i="1" dirty="0" err="1" smtClean="0">
                <a:solidFill>
                  <a:srgbClr val="0070C0"/>
                </a:solidFill>
              </a:rPr>
              <a:t>хун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лъагIеладего</a:t>
            </a:r>
            <a:r>
              <a:rPr lang="ru-RU" b="1" i="1" dirty="0" smtClean="0">
                <a:solidFill>
                  <a:srgbClr val="0070C0"/>
                </a:solidFill>
              </a:rPr>
              <a:t>. Эбелалда цIар </a:t>
            </a:r>
            <a:r>
              <a:rPr lang="ru-RU" b="1" i="1" dirty="0" err="1" smtClean="0">
                <a:solidFill>
                  <a:srgbClr val="0070C0"/>
                </a:solidFill>
              </a:rPr>
              <a:t>букIун</a:t>
            </a:r>
            <a:r>
              <a:rPr lang="ru-RU" b="1" i="1" dirty="0" smtClean="0">
                <a:solidFill>
                  <a:srgbClr val="0070C0"/>
                </a:solidFill>
              </a:rPr>
              <a:t> буго Бегун.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		</a:t>
            </a:r>
            <a:r>
              <a:rPr lang="ru-RU" b="1" i="1" dirty="0" err="1" smtClean="0">
                <a:solidFill>
                  <a:srgbClr val="0070C0"/>
                </a:solidFill>
              </a:rPr>
              <a:t>ГьитIинго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бичIчIана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гьесда</a:t>
            </a:r>
            <a:r>
              <a:rPr lang="ru-RU" b="1" i="1" dirty="0" smtClean="0">
                <a:solidFill>
                  <a:srgbClr val="0070C0"/>
                </a:solidFill>
              </a:rPr>
              <a:t> гIумруялъул къимат. </a:t>
            </a:r>
            <a:r>
              <a:rPr lang="ru-RU" b="1" i="1" dirty="0" err="1" smtClean="0">
                <a:solidFill>
                  <a:srgbClr val="0070C0"/>
                </a:solidFill>
              </a:rPr>
              <a:t>ГьитIинго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бесдаллъарав</a:t>
            </a:r>
            <a:r>
              <a:rPr lang="ru-RU" b="1" i="1" dirty="0" smtClean="0">
                <a:solidFill>
                  <a:srgbClr val="0070C0"/>
                </a:solidFill>
              </a:rPr>
              <a:t> ХIамзат </a:t>
            </a:r>
            <a:r>
              <a:rPr lang="ru-RU" b="1" i="1" dirty="0" err="1" smtClean="0">
                <a:solidFill>
                  <a:srgbClr val="0070C0"/>
                </a:solidFill>
              </a:rPr>
              <a:t>имгIалас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гIараб</a:t>
            </a:r>
            <a:r>
              <a:rPr lang="ru-RU" b="1" i="1" dirty="0" smtClean="0">
                <a:solidFill>
                  <a:srgbClr val="0070C0"/>
                </a:solidFill>
              </a:rPr>
              <a:t> цIализе </a:t>
            </a:r>
            <a:r>
              <a:rPr lang="ru-RU" b="1" i="1" dirty="0" err="1" smtClean="0">
                <a:solidFill>
                  <a:srgbClr val="0070C0"/>
                </a:solidFill>
              </a:rPr>
              <a:t>мадугьалихъ</a:t>
            </a:r>
            <a:r>
              <a:rPr lang="ru-RU" b="1" i="1" dirty="0" smtClean="0">
                <a:solidFill>
                  <a:srgbClr val="0070C0"/>
                </a:solidFill>
              </a:rPr>
              <a:t> бугеб </a:t>
            </a:r>
            <a:r>
              <a:rPr lang="ru-RU" b="1" i="1" dirty="0" err="1" smtClean="0">
                <a:solidFill>
                  <a:srgbClr val="0070C0"/>
                </a:solidFill>
              </a:rPr>
              <a:t>Гиничукье</a:t>
            </a:r>
            <a:r>
              <a:rPr lang="ru-RU" b="1" i="1" dirty="0" smtClean="0">
                <a:solidFill>
                  <a:srgbClr val="0070C0"/>
                </a:solidFill>
              </a:rPr>
              <a:t> росулъе кьола. ГIелму </a:t>
            </a:r>
            <a:r>
              <a:rPr lang="ru-RU" b="1" i="1" dirty="0" err="1" smtClean="0">
                <a:solidFill>
                  <a:srgbClr val="0070C0"/>
                </a:solidFill>
              </a:rPr>
              <a:t>тIалаб</a:t>
            </a:r>
            <a:r>
              <a:rPr lang="ru-RU" b="1" i="1" dirty="0" smtClean="0">
                <a:solidFill>
                  <a:srgbClr val="0070C0"/>
                </a:solidFill>
              </a:rPr>
              <a:t> гьабун, </a:t>
            </a:r>
            <a:r>
              <a:rPr lang="ru-RU" b="1" i="1" dirty="0" err="1" smtClean="0">
                <a:solidFill>
                  <a:srgbClr val="0070C0"/>
                </a:solidFill>
              </a:rPr>
              <a:t>гьев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уна</a:t>
            </a:r>
            <a:r>
              <a:rPr lang="ru-RU" b="1" i="1" dirty="0" smtClean="0">
                <a:solidFill>
                  <a:srgbClr val="0070C0"/>
                </a:solidFill>
              </a:rPr>
              <a:t> гIемерал </a:t>
            </a:r>
            <a:r>
              <a:rPr lang="ru-RU" b="1" i="1" dirty="0" err="1" smtClean="0">
                <a:solidFill>
                  <a:srgbClr val="0070C0"/>
                </a:solidFill>
              </a:rPr>
              <a:t>росабалъе</a:t>
            </a:r>
            <a:r>
              <a:rPr lang="ru-RU" b="1" i="1" dirty="0" smtClean="0">
                <a:solidFill>
                  <a:srgbClr val="0070C0"/>
                </a:solidFill>
              </a:rPr>
              <a:t> ва 18 – 20 соналъ </a:t>
            </a:r>
            <a:r>
              <a:rPr lang="ru-RU" b="1" i="1" dirty="0" err="1" smtClean="0">
                <a:solidFill>
                  <a:srgbClr val="0070C0"/>
                </a:solidFill>
              </a:rPr>
              <a:t>цIалула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машгьурал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гIалимзабазда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цеве</a:t>
            </a:r>
            <a:r>
              <a:rPr lang="ru-RU" b="1" i="1" dirty="0" smtClean="0">
                <a:solidFill>
                  <a:srgbClr val="0070C0"/>
                </a:solidFill>
              </a:rPr>
              <a:t>. </a:t>
            </a:r>
            <a:r>
              <a:rPr lang="ru-RU" b="1" i="1" dirty="0" err="1" smtClean="0">
                <a:solidFill>
                  <a:srgbClr val="0070C0"/>
                </a:solidFill>
              </a:rPr>
              <a:t>ГIараб</a:t>
            </a:r>
            <a:r>
              <a:rPr lang="ru-RU" b="1" i="1" dirty="0" smtClean="0">
                <a:solidFill>
                  <a:srgbClr val="0070C0"/>
                </a:solidFill>
              </a:rPr>
              <a:t> мацIалъул грамматика </a:t>
            </a:r>
            <a:r>
              <a:rPr lang="ru-RU" b="1" i="1" dirty="0" err="1" smtClean="0">
                <a:solidFill>
                  <a:srgbClr val="0070C0"/>
                </a:solidFill>
              </a:rPr>
              <a:t>лъикI</a:t>
            </a:r>
            <a:r>
              <a:rPr lang="ru-RU" b="1" i="1" dirty="0" smtClean="0">
                <a:solidFill>
                  <a:srgbClr val="0070C0"/>
                </a:solidFill>
              </a:rPr>
              <a:t> лъан хадуб, </a:t>
            </a:r>
            <a:r>
              <a:rPr lang="ru-RU" b="1" i="1" dirty="0" err="1" smtClean="0">
                <a:solidFill>
                  <a:srgbClr val="0070C0"/>
                </a:solidFill>
              </a:rPr>
              <a:t>ХIамзатица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тIадчIун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лъазарула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бакъ</a:t>
            </a:r>
            <a:r>
              <a:rPr lang="ru-RU" b="1" i="1" dirty="0" smtClean="0">
                <a:solidFill>
                  <a:srgbClr val="0070C0"/>
                </a:solidFill>
              </a:rPr>
              <a:t> – </a:t>
            </a:r>
            <a:r>
              <a:rPr lang="ru-RU" b="1" i="1" dirty="0" err="1" smtClean="0">
                <a:solidFill>
                  <a:srgbClr val="0070C0"/>
                </a:solidFill>
              </a:rPr>
              <a:t>моцIалъул</a:t>
            </a:r>
            <a:r>
              <a:rPr lang="ru-RU" b="1" i="1" dirty="0" smtClean="0">
                <a:solidFill>
                  <a:srgbClr val="0070C0"/>
                </a:solidFill>
              </a:rPr>
              <a:t>, </a:t>
            </a:r>
            <a:r>
              <a:rPr lang="ru-RU" b="1" i="1" dirty="0" err="1" smtClean="0">
                <a:solidFill>
                  <a:srgbClr val="0070C0"/>
                </a:solidFill>
              </a:rPr>
              <a:t>хIисабалъул</a:t>
            </a:r>
            <a:r>
              <a:rPr lang="ru-RU" b="1" i="1" dirty="0" smtClean="0">
                <a:solidFill>
                  <a:srgbClr val="0070C0"/>
                </a:solidFill>
              </a:rPr>
              <a:t>, </a:t>
            </a:r>
            <a:r>
              <a:rPr lang="ru-RU" b="1" i="1" dirty="0" err="1" smtClean="0">
                <a:solidFill>
                  <a:srgbClr val="0070C0"/>
                </a:solidFill>
              </a:rPr>
              <a:t>законал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рахъиялъул</a:t>
            </a:r>
            <a:r>
              <a:rPr lang="ru-RU" b="1" i="1" dirty="0" smtClean="0">
                <a:solidFill>
                  <a:srgbClr val="0070C0"/>
                </a:solidFill>
              </a:rPr>
              <a:t>, пасихIго </a:t>
            </a:r>
            <a:r>
              <a:rPr lang="ru-RU" b="1" i="1" dirty="0" err="1" smtClean="0">
                <a:solidFill>
                  <a:srgbClr val="0070C0"/>
                </a:solidFill>
              </a:rPr>
              <a:t>кIалъаялъул</a:t>
            </a:r>
            <a:r>
              <a:rPr lang="ru-RU" b="1" i="1" dirty="0" smtClean="0">
                <a:solidFill>
                  <a:srgbClr val="0070C0"/>
                </a:solidFill>
              </a:rPr>
              <a:t>, </a:t>
            </a:r>
            <a:r>
              <a:rPr lang="ru-RU" b="1" i="1" dirty="0" err="1" smtClean="0">
                <a:solidFill>
                  <a:srgbClr val="0070C0"/>
                </a:solidFill>
              </a:rPr>
              <a:t>тIабигIаталъул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гIелмаби</a:t>
            </a:r>
            <a:r>
              <a:rPr lang="ru-RU" b="1" i="1" dirty="0" smtClean="0">
                <a:solidFill>
                  <a:srgbClr val="0070C0"/>
                </a:solidFill>
              </a:rPr>
              <a:t>.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024718" cy="64291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Эменги   васги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4356"/>
            <a:ext cx="8143900" cy="6143644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571480"/>
          </a:xfrm>
        </p:spPr>
        <p:txBody>
          <a:bodyPr>
            <a:noAutofit/>
          </a:bodyPr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Расул   Х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амзатовасул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вац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Ахилчи</a:t>
            </a:r>
            <a:endParaRPr lang="ru-RU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32" y="785794"/>
            <a:ext cx="4395881" cy="592933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амзатги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Хъандулайги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г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агарлъигун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71588"/>
            <a:ext cx="8178148" cy="5286412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537192"/>
          </a:xfrm>
        </p:spPr>
        <p:txBody>
          <a:bodyPr>
            <a:normAutofit/>
          </a:bodyPr>
          <a:lstStyle/>
          <a:p>
            <a:pPr algn="ctr"/>
            <a:r>
              <a:rPr lang="ru-RU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амзатил   </a:t>
            </a:r>
            <a:r>
              <a:rPr lang="ru-RU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рокъор</a:t>
            </a:r>
            <a:endParaRPr lang="ru-RU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857232"/>
            <a:ext cx="7460575" cy="5786454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642918"/>
          </a:xfrm>
        </p:spPr>
        <p:txBody>
          <a:bodyPr>
            <a:normAutofit/>
          </a:bodyPr>
          <a:lstStyle/>
          <a:p>
            <a:pPr algn="ctr"/>
            <a:r>
              <a:rPr lang="ru-RU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амзат</a:t>
            </a:r>
            <a:r>
              <a:rPr lang="ru-RU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вас   Х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ажигун</a:t>
            </a:r>
            <a:endParaRPr lang="ru-RU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28736"/>
            <a:ext cx="8143900" cy="5429264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497</TotalTime>
  <Words>212</Words>
  <Application>Microsoft Office PowerPoint</Application>
  <PresentationFormat>Экран (4:3)</PresentationFormat>
  <Paragraphs>51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Авар адабияталъул  рагьараб дарс.  6 класс</vt:lpstr>
      <vt:lpstr>                10 ОКТЯБРЬ Тема: ЦIадаса ХIамзат           «Пилги цIунцIраги»  </vt:lpstr>
      <vt:lpstr>Слайд 3</vt:lpstr>
      <vt:lpstr>ЦIадаса    хIамзатил    биография</vt:lpstr>
      <vt:lpstr>Эменги   васги</vt:lpstr>
      <vt:lpstr>Расул   Хiамзатовасул  вац  Ахилчи</vt:lpstr>
      <vt:lpstr>ХIамзатги  Хъандулайги  гIагарлъигун.</vt:lpstr>
      <vt:lpstr>ХIамзатил   рокъор</vt:lpstr>
      <vt:lpstr>Хiамзат   вас   ХIажигун</vt:lpstr>
      <vt:lpstr>Слайд 10</vt:lpstr>
      <vt:lpstr>М.Хизроевас    гьесда   абуна: «Аваразул    Чехов», -  ан. </vt:lpstr>
      <vt:lpstr>Слайд 12</vt:lpstr>
      <vt:lpstr>Вукъизе   вачун   унев   ХIамзат</vt:lpstr>
      <vt:lpstr>Слайд 14</vt:lpstr>
      <vt:lpstr>     </vt:lpstr>
      <vt:lpstr> БухIараб   бакъул   къоялъ ХIеренго   балеб   цIадакь Царай   чIужу  ячунеб Вечералда   рукIана.  Рокьанщинал   нигIматал, Кьер-кьераб   гьекъолеб   жо,- Гьуинаб   рохалида Ихтилат – кеп   гьабуна.  Гьекъараб   жоги   рекIун, РакIалде   чIухIиги   ккун, Кутак   бергьараб цо пил Гьанже   цебе   лъугьана.  </vt:lpstr>
      <vt:lpstr>Бихьизе   кIудияб,   гьунар гьечIеб,  чIухIараб,  гIамал кIудияб   пил.</vt:lpstr>
      <vt:lpstr>Слайд 18</vt:lpstr>
      <vt:lpstr>Слайд 19</vt:lpstr>
      <vt:lpstr>Слайд 20</vt:lpstr>
      <vt:lpstr>Слайд 21</vt:lpstr>
      <vt:lpstr>Баснялъул   кIиабилеб  бутIаялъ нилъеда   бичIчIизабула  хIасил.</vt:lpstr>
      <vt:lpstr>Слайд 23</vt:lpstr>
      <vt:lpstr>     1.Басня   пасихIго   цIалила. 2.РичIчIуларел   рагIабазе   баян   кьезе. 3.ЦIалдохъаби   тIамизе   басня   пасихIго,  чвахун  цIализе.                       Словарияб   хIалтIи.  НигIматал –  батIи – батIияб   квен.  Хвенех – хобот (пилалъул  къалал).  Кiалагъоркье   речIчIана – гIодаб   ккана. </vt:lpstr>
      <vt:lpstr>Слайд 25</vt:lpstr>
      <vt:lpstr> Рокъобе   т1адкъай.  ЦIадаса  Хiамзатовасул   биография лъазабизе.                                                                  Баснялдаса   6   куплет   рекIехъе лъазабизе.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Лъабабилеб февраль. Авар адабияталъул г1адатияб гуреб дарс. (6 класс)</dc:title>
  <dc:creator>05</dc:creator>
  <cp:lastModifiedBy>HP</cp:lastModifiedBy>
  <cp:revision>53</cp:revision>
  <dcterms:created xsi:type="dcterms:W3CDTF">2014-02-02T11:58:12Z</dcterms:created>
  <dcterms:modified xsi:type="dcterms:W3CDTF">2017-11-02T22:06:33Z</dcterms:modified>
</cp:coreProperties>
</file>